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3-8.png>
</file>

<file path=ppt/media/image-3-9.sv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slideLayout" Target="../slideLayouts/slideLayout4.xml"/><Relationship Id="rId11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834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차세대 해양·극지 기후예측시스템 개발 사업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91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선정평가 발표자료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86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목차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310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발표 내용 구성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4491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2804160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2978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기관 소개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3468886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수행기관의 핵심역량 및 인프라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24491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804160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7428548" y="2978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개요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28548" y="3468886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사업의 전체 구성 및 범위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42286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4583668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4757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 목표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5248394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달성하고자 하는 핵심 목표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428548" y="42286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4583668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8" name="Text 16"/>
          <p:cNvSpPr/>
          <p:nvPr/>
        </p:nvSpPr>
        <p:spPr>
          <a:xfrm>
            <a:off x="7428548" y="4757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 필요성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28548" y="5248394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사업 추진의 배경과 당위성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93790" y="600813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6363176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2" name="Text 20"/>
          <p:cNvSpPr/>
          <p:nvPr/>
        </p:nvSpPr>
        <p:spPr>
          <a:xfrm>
            <a:off x="793790" y="6537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 내용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93790" y="702790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세부 연구개발 내용 및 방법론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428548" y="600813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428548" y="6363176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6" name="Text 24"/>
          <p:cNvSpPr/>
          <p:nvPr/>
        </p:nvSpPr>
        <p:spPr>
          <a:xfrm>
            <a:off x="7428548" y="6537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추진 계획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7428548" y="7027902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단계별 일정 및 추진 전략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2960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기관 소개 및 수행역량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541383"/>
            <a:ext cx="13042821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수행기관의 핵심역량·인프라·유사과제 경험을 간결하게 제시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793790" y="1882378"/>
            <a:ext cx="3177302" cy="1079302"/>
          </a:xfrm>
          <a:prstGeom prst="roundRect">
            <a:avLst>
              <a:gd name="adj" fmla="val 617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60120" y="204870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수행조직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60120" y="2363391"/>
            <a:ext cx="2844641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총괄책임자/PM/핵심연구진 구성 및 역할</a:t>
            </a:r>
            <a:endParaRPr lang="en-US" sz="1250" dirty="0"/>
          </a:p>
        </p:txBody>
      </p:sp>
      <p:sp>
        <p:nvSpPr>
          <p:cNvPr id="7" name="Shape 5"/>
          <p:cNvSpPr/>
          <p:nvPr/>
        </p:nvSpPr>
        <p:spPr>
          <a:xfrm>
            <a:off x="4082177" y="1882378"/>
            <a:ext cx="3177421" cy="1079302"/>
          </a:xfrm>
          <a:prstGeom prst="roundRect">
            <a:avLst>
              <a:gd name="adj" fmla="val 617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248507" y="204870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핵심역량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4248507" y="2363391"/>
            <a:ext cx="2844760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관련 기술(모델/데이터/시스템) 수행 경험</a:t>
            </a:r>
            <a:endParaRPr lang="en-US" sz="1250" dirty="0"/>
          </a:p>
        </p:txBody>
      </p:sp>
      <p:sp>
        <p:nvSpPr>
          <p:cNvPr id="10" name="Shape 8"/>
          <p:cNvSpPr/>
          <p:nvPr/>
        </p:nvSpPr>
        <p:spPr>
          <a:xfrm>
            <a:off x="7370683" y="1882378"/>
            <a:ext cx="3177421" cy="1079302"/>
          </a:xfrm>
          <a:prstGeom prst="roundRect">
            <a:avLst>
              <a:gd name="adj" fmla="val 617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537013" y="204870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인프라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37013" y="2363391"/>
            <a:ext cx="2844760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GPU/서버/데이터 파이프라인/실증 환경 보유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10659189" y="1882378"/>
            <a:ext cx="3177421" cy="1079302"/>
          </a:xfrm>
          <a:prstGeom prst="roundRect">
            <a:avLst>
              <a:gd name="adj" fmla="val 617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825520" y="204870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유사과제/성과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10825520" y="2363391"/>
            <a:ext cx="2844760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논문·특허·실증·기술이전 등</a:t>
            </a:r>
            <a:endParaRPr lang="en-US" sz="125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7831" y="3086695"/>
            <a:ext cx="7434620" cy="3978950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7032116" y="3463156"/>
            <a:ext cx="2054207" cy="256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총괄책임자</a:t>
            </a:r>
            <a:endParaRPr lang="en-US" sz="1600" dirty="0"/>
          </a:p>
        </p:txBody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2802" y="3504810"/>
            <a:ext cx="182596" cy="182596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7032116" y="4193540"/>
            <a:ext cx="2054207" cy="256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프로젝트 PM</a:t>
            </a:r>
            <a:endParaRPr lang="en-US" sz="1600" dirty="0"/>
          </a:p>
        </p:txBody>
      </p:sp>
      <p:pic>
        <p:nvPicPr>
          <p:cNvPr id="2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52802" y="4235195"/>
            <a:ext cx="182596" cy="182596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7032116" y="4923925"/>
            <a:ext cx="2054207" cy="256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핵심연구진</a:t>
            </a:r>
            <a:endParaRPr lang="en-US" sz="1600" dirty="0"/>
          </a:p>
        </p:txBody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52802" y="4965580"/>
            <a:ext cx="182596" cy="182596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7032116" y="5654309"/>
            <a:ext cx="2054207" cy="256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지원조직</a:t>
            </a:r>
            <a:endParaRPr lang="en-US" sz="1600" dirty="0"/>
          </a:p>
        </p:txBody>
      </p:sp>
      <p:pic>
        <p:nvPicPr>
          <p:cNvPr id="2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52802" y="5695964"/>
            <a:ext cx="182596" cy="182596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793790" y="7190661"/>
            <a:ext cx="13042821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체계적인 조직 구성을 통해 효율적인 연구개발 수행 체계를 구축하였습니다.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86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개요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943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목적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17551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차세대 해양·극지 기후예측시스템 개발을 통한 기후변화 대응 역량 강화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269852"/>
            <a:ext cx="6244709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5609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범위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5142071"/>
            <a:ext cx="6244709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해양 및 극지 기후 데이터 통합 분석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고정밀 예측 모델 개발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실시간 모니터링 시스템 구축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예측 정확도 검증 및 고도화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36168" y="2367558"/>
            <a:ext cx="6571417" cy="4543306"/>
          </a:xfrm>
          <a:prstGeom prst="roundRect">
            <a:avLst>
              <a:gd name="adj" fmla="val 3595"/>
            </a:avLst>
          </a:prstGeom>
          <a:solidFill>
            <a:srgbClr val="5E98F1"/>
          </a:solidFill>
          <a:ln/>
        </p:spPr>
      </p:sp>
      <p:sp>
        <p:nvSpPr>
          <p:cNvPr id="9" name="Text 7"/>
          <p:cNvSpPr/>
          <p:nvPr/>
        </p:nvSpPr>
        <p:spPr>
          <a:xfrm>
            <a:off x="7662982" y="25943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핵심 추진 방향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62982" y="3175516"/>
            <a:ext cx="61177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최신 AI/ML 기술을 활용한 예측 정확도 향상과 실시간 데이터 처리 능력 확보를 통해 국가 기후변화 대응 체계를 고도화합니다.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8003143" y="4156472"/>
            <a:ext cx="57776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해양·극지 환경 변화에 대한 선제적 대응 체계 구축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662982" y="4156472"/>
            <a:ext cx="30480" cy="362903"/>
          </a:xfrm>
          <a:prstGeom prst="rect">
            <a:avLst/>
          </a:prstGeom>
          <a:solidFill>
            <a:srgbClr val="4950BC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77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기대 효과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801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기술·경제·사회적 효과를 정량/정성 지표로 제시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98169"/>
            <a:ext cx="4196358" cy="3794641"/>
          </a:xfrm>
          <a:prstGeom prst="roundRect">
            <a:avLst>
              <a:gd name="adj" fmla="val 251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24270" y="2528649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6" name="Text 4"/>
          <p:cNvSpPr/>
          <p:nvPr/>
        </p:nvSpPr>
        <p:spPr>
          <a:xfrm>
            <a:off x="2721888" y="265235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051084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기술적 효과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92632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예측 정확도/연산 효율/모델 안정성 개선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51084" y="4788218"/>
            <a:ext cx="3681770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기후예측 정확도 향상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 처리 속도 개선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시스템 안정성 강화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2498169"/>
            <a:ext cx="4196358" cy="3794641"/>
          </a:xfrm>
          <a:prstGeom prst="roundRect">
            <a:avLst>
              <a:gd name="adj" fmla="val 251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247442" y="2528649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12" name="Text 10"/>
          <p:cNvSpPr/>
          <p:nvPr/>
        </p:nvSpPr>
        <p:spPr>
          <a:xfrm>
            <a:off x="7145060" y="265235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5474256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경제·산업적 효과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92632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활용 분야 확산 및 비용 절감/생산성 향상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474256" y="4788218"/>
            <a:ext cx="3681770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관련 산업 경쟁력 제고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운영 비용 절감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신규 비즈니스 모델 창출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640133" y="2498169"/>
            <a:ext cx="4196358" cy="3794641"/>
          </a:xfrm>
          <a:prstGeom prst="roundRect">
            <a:avLst>
              <a:gd name="adj" fmla="val 251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9670613" y="2528649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18" name="Text 16"/>
          <p:cNvSpPr/>
          <p:nvPr/>
        </p:nvSpPr>
        <p:spPr>
          <a:xfrm>
            <a:off x="11568232" y="265235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9897427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사회·정책적 기여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926324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재난·안전/기후 리스크 대응 고도화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9897427" y="4425315"/>
            <a:ext cx="3681770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재난 예방 능력 향상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국민 안전 강화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정책 의사결정 지원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93790" y="6072386"/>
            <a:ext cx="13042821" cy="963811"/>
          </a:xfrm>
          <a:prstGeom prst="roundRect">
            <a:avLst>
              <a:gd name="adj" fmla="val 9884"/>
            </a:avLst>
          </a:prstGeom>
          <a:solidFill>
            <a:srgbClr val="C7C9EA"/>
          </a:solidFill>
          <a:ln/>
        </p:spPr>
      </p:sp>
      <p:pic>
        <p:nvPicPr>
          <p:cNvPr id="2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416477"/>
            <a:ext cx="283488" cy="226814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1530906" y="6355874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본 사업을 통해 국가 기후변화 대응 역량을 획기적으로 향상시키고, 해양·극지 분야의 글로벌 리더십을 확보할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736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연구개발성과 활용 계획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654612"/>
            <a:ext cx="13042821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성과의 현장 적용·사업화·확산 경로를 명확히 제시</a:t>
            </a:r>
            <a:endParaRPr lang="en-US" sz="1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79069"/>
            <a:ext cx="6521410" cy="72580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5241" y="295001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사업화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75241" y="3320534"/>
            <a:ext cx="6158508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기술이전/라이선스/공동사업화 대상 및 일정</a:t>
            </a:r>
            <a:endParaRPr lang="en-US" sz="14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079069"/>
            <a:ext cx="6521410" cy="72580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96651" y="295001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공공활용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496651" y="3320534"/>
            <a:ext cx="6158508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관련 기관·지자체·공공플랫폼 연계</a:t>
            </a:r>
            <a:endParaRPr lang="en-US" sz="14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63208"/>
            <a:ext cx="6521410" cy="72580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5241" y="463415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표준/인증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75241" y="5004673"/>
            <a:ext cx="6158508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표준화 로드맵 및 인증/검증 계획</a:t>
            </a:r>
            <a:endParaRPr lang="en-US" sz="14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763208"/>
            <a:ext cx="6521410" cy="72580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96651" y="463415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확산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496651" y="5004673"/>
            <a:ext cx="6158508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오픈API/데이터 공유 및 사용자 교육</a:t>
            </a:r>
            <a:endParaRPr lang="en-US" sz="1400" dirty="0"/>
          </a:p>
        </p:txBody>
      </p:sp>
      <p:sp>
        <p:nvSpPr>
          <p:cNvPr id="16" name="Text 10"/>
          <p:cNvSpPr/>
          <p:nvPr/>
        </p:nvSpPr>
        <p:spPr>
          <a:xfrm>
            <a:off x="793790" y="5755719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세부 활용 시나리오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793790" y="6184344"/>
            <a:ext cx="7648575" cy="1045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1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기상청 및 해양수산부 등 유관기관 연계를 통한 실시간 데이터 공유 체계 구축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민간 기업 대상 기술이전 및 공동 사업화 추진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국제 표준화 기구 참여를 통한 글로벌 표준 선도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오픈 플랫폼 구축으로 연구자 및 일반 사용자 접근성 확대</a:t>
            </a:r>
            <a:endParaRPr lang="en-US" sz="1400" dirty="0"/>
          </a:p>
        </p:txBody>
      </p:sp>
      <p:sp>
        <p:nvSpPr>
          <p:cNvPr id="18" name="Text 12"/>
          <p:cNvSpPr/>
          <p:nvPr/>
        </p:nvSpPr>
        <p:spPr>
          <a:xfrm>
            <a:off x="8892659" y="5755719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기대 성과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8892659" y="6184344"/>
            <a:ext cx="4951452" cy="783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개발된 시스템과 데이터는 학계, 산업계, 정부기관에서 폭넓게 활용되어 국가 기후변화 대응 생태계 전반의 역량 강화에 기여할 것입니다.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73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Q&amp;A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16247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감사합니다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65346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차세대 해양·극지 기후예측시스템 개발 사업에 대한 질문을 받겠습니다.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2026-02-10T11:21:40Z</dcterms:created>
  <dcterms:modified xsi:type="dcterms:W3CDTF">2026-02-10T11:21:40Z</dcterms:modified>
</cp:coreProperties>
</file>